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67" r:id="rId3"/>
    <p:sldId id="257" r:id="rId4"/>
    <p:sldId id="258" r:id="rId5"/>
    <p:sldId id="266" r:id="rId6"/>
    <p:sldId id="260" r:id="rId7"/>
    <p:sldId id="265" r:id="rId8"/>
    <p:sldId id="259" r:id="rId9"/>
    <p:sldId id="264" r:id="rId10"/>
    <p:sldId id="261" r:id="rId11"/>
    <p:sldId id="262" r:id="rId12"/>
    <p:sldId id="263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4" y="5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A8C5D-96C9-416A-B25A-74E3305F71D3}" type="datetimeFigureOut">
              <a:rPr lang="zh-TW" altLang="en-US" smtClean="0"/>
              <a:t>2017/10/30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3A467-E042-413F-B785-83991246CE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317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3A467-E042-413F-B785-83991246CE6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8731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F44D830-7772-4AE6-A476-3F29B30B67BB}" type="datetimeFigureOut">
              <a:rPr lang="zh-TW" altLang="en-US" smtClean="0"/>
              <a:t>2017/10/30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3DC53A2-85A7-4526-8A01-EB312C7E033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3037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D830-7772-4AE6-A476-3F29B30B67BB}" type="datetimeFigureOut">
              <a:rPr lang="zh-TW" altLang="en-US" smtClean="0"/>
              <a:t>2017/10/30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53A2-85A7-4526-8A01-EB312C7E03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376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D830-7772-4AE6-A476-3F29B30B67BB}" type="datetimeFigureOut">
              <a:rPr lang="zh-TW" altLang="en-US" smtClean="0"/>
              <a:t>2017/10/30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53A2-85A7-4526-8A01-EB312C7E03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079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D830-7772-4AE6-A476-3F29B30B67BB}" type="datetimeFigureOut">
              <a:rPr lang="zh-TW" altLang="en-US" smtClean="0"/>
              <a:t>2017/10/30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53A2-85A7-4526-8A01-EB312C7E03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027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F44D830-7772-4AE6-A476-3F29B30B67BB}" type="datetimeFigureOut">
              <a:rPr lang="zh-TW" altLang="en-US" smtClean="0"/>
              <a:t>2017/10/30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DC53A2-85A7-4526-8A01-EB312C7E0337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066515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D830-7772-4AE6-A476-3F29B30B67BB}" type="datetimeFigureOut">
              <a:rPr lang="zh-TW" altLang="en-US" smtClean="0"/>
              <a:t>2017/10/30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53A2-85A7-4526-8A01-EB312C7E03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502844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D830-7772-4AE6-A476-3F29B30B67BB}" type="datetimeFigureOut">
              <a:rPr lang="zh-TW" altLang="en-US" smtClean="0"/>
              <a:t>2017/10/30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53A2-85A7-4526-8A01-EB312C7E03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60041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D830-7772-4AE6-A476-3F29B30B67BB}" type="datetimeFigureOut">
              <a:rPr lang="zh-TW" altLang="en-US" smtClean="0"/>
              <a:t>2017/10/30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53A2-85A7-4526-8A01-EB312C7E03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26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D830-7772-4AE6-A476-3F29B30B67BB}" type="datetimeFigureOut">
              <a:rPr lang="zh-TW" altLang="en-US" smtClean="0"/>
              <a:t>2017/10/30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C53A2-85A7-4526-8A01-EB312C7E03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415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7F44D830-7772-4AE6-A476-3F29B30B67BB}" type="datetimeFigureOut">
              <a:rPr lang="zh-TW" altLang="en-US" smtClean="0"/>
              <a:t>2017/10/30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B3DC53A2-85A7-4526-8A01-EB312C7E033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63630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7F44D830-7772-4AE6-A476-3F29B30B67BB}" type="datetimeFigureOut">
              <a:rPr lang="zh-TW" altLang="en-US" smtClean="0"/>
              <a:t>2017/10/30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B3DC53A2-85A7-4526-8A01-EB312C7E03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238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F44D830-7772-4AE6-A476-3F29B30B67BB}" type="datetimeFigureOut">
              <a:rPr lang="zh-TW" altLang="en-US" smtClean="0"/>
              <a:t>2017/10/30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3DC53A2-85A7-4526-8A01-EB312C7E033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284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56CC4-CD77-49A4-B295-B768C8A536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感測器</a:t>
            </a:r>
            <a:br>
              <a:rPr lang="en-US" altLang="zh-TW" dirty="0"/>
            </a:br>
            <a:r>
              <a:rPr lang="zh-TW" altLang="en-US" sz="4400" dirty="0"/>
              <a:t>之光敏電阻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E1228BE-3BA1-44B7-80F3-F07D9D519A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err="1"/>
              <a:t>DiFi</a:t>
            </a:r>
            <a:r>
              <a:rPr lang="en-US" altLang="zh-TW" dirty="0"/>
              <a:t> – Scratch2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3227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E3C6DEB-8B6A-4C89-BC13-EE8A6C10F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574" y="1481714"/>
            <a:ext cx="8184410" cy="5649900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380C83C4-0B23-46F9-BDE1-4DD9B608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307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29CC90-1BB9-4723-932F-27C2CF3D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打擊樂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BDF75F-D940-43EC-88B4-0A244EAB4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01417"/>
            <a:ext cx="10178322" cy="5118653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[</a:t>
            </a:r>
            <a:r>
              <a:rPr lang="zh-TW" altLang="en-US" dirty="0"/>
              <a:t>腳位</a:t>
            </a:r>
            <a:r>
              <a:rPr lang="en-US" altLang="zh-TW" dirty="0"/>
              <a:t>A0</a:t>
            </a:r>
            <a:r>
              <a:rPr lang="zh-TW" altLang="en-US" dirty="0"/>
              <a:t>模式設為</a:t>
            </a:r>
            <a:r>
              <a:rPr lang="en-US" altLang="zh-TW" dirty="0"/>
              <a:t>INPUT]</a:t>
            </a:r>
            <a:r>
              <a:rPr lang="zh-TW" altLang="en-US" dirty="0"/>
              <a:t>：設定類比腳位</a:t>
            </a:r>
            <a:r>
              <a:rPr lang="en-US" altLang="zh-TW" dirty="0"/>
              <a:t>A0</a:t>
            </a:r>
            <a:r>
              <a:rPr lang="zh-TW" altLang="en-US" dirty="0"/>
              <a:t>模式為輸入。</a:t>
            </a:r>
          </a:p>
          <a:p>
            <a:endParaRPr lang="zh-TW" altLang="en-US" dirty="0"/>
          </a:p>
          <a:p>
            <a:r>
              <a:rPr lang="en-US" altLang="zh-TW" dirty="0"/>
              <a:t>[</a:t>
            </a:r>
            <a:r>
              <a:rPr lang="zh-TW" altLang="en-US" dirty="0"/>
              <a:t>腳位</a:t>
            </a:r>
            <a:r>
              <a:rPr lang="en-US" altLang="zh-TW" dirty="0"/>
              <a:t>7</a:t>
            </a:r>
            <a:r>
              <a:rPr lang="zh-TW" altLang="en-US" dirty="0"/>
              <a:t>模式設為</a:t>
            </a:r>
            <a:r>
              <a:rPr lang="en-US" altLang="zh-TW" dirty="0"/>
              <a:t>OUTPUT]</a:t>
            </a:r>
            <a:r>
              <a:rPr lang="zh-TW" altLang="en-US" dirty="0"/>
              <a:t>：設定腳位</a:t>
            </a:r>
            <a:r>
              <a:rPr lang="en-US" altLang="zh-TW" dirty="0"/>
              <a:t>7</a:t>
            </a:r>
            <a:r>
              <a:rPr lang="zh-TW" altLang="en-US" dirty="0"/>
              <a:t>模式為輸出。</a:t>
            </a:r>
          </a:p>
          <a:p>
            <a:endParaRPr lang="zh-TW" altLang="en-US" dirty="0"/>
          </a:p>
          <a:p>
            <a:r>
              <a:rPr lang="zh-TW" altLang="en-US" dirty="0"/>
              <a:t>一開始腳位</a:t>
            </a:r>
            <a:r>
              <a:rPr lang="en-US" altLang="zh-TW" dirty="0"/>
              <a:t>7</a:t>
            </a:r>
            <a:r>
              <a:rPr lang="zh-TW" altLang="en-US" dirty="0"/>
              <a:t>數位輸出</a:t>
            </a:r>
            <a:r>
              <a:rPr lang="en-US" altLang="zh-TW" dirty="0"/>
              <a:t>1</a:t>
            </a:r>
            <a:r>
              <a:rPr lang="zh-TW" altLang="en-US" dirty="0"/>
              <a:t>，讓</a:t>
            </a:r>
            <a:r>
              <a:rPr lang="en-US" altLang="zh-TW" dirty="0"/>
              <a:t>LED</a:t>
            </a:r>
            <a:r>
              <a:rPr lang="zh-TW" altLang="en-US" dirty="0"/>
              <a:t>熄滅。</a:t>
            </a:r>
            <a:r>
              <a:rPr lang="en-US" altLang="zh-TW" dirty="0"/>
              <a:t>(</a:t>
            </a:r>
            <a:r>
              <a:rPr lang="zh-TW" altLang="en-US" dirty="0"/>
              <a:t>共陽極</a:t>
            </a:r>
            <a:r>
              <a:rPr lang="en-US" altLang="zh-TW" dirty="0"/>
              <a:t>LED)</a:t>
            </a:r>
          </a:p>
          <a:p>
            <a:endParaRPr lang="en-US" altLang="zh-TW" dirty="0"/>
          </a:p>
          <a:p>
            <a:r>
              <a:rPr lang="zh-TW" altLang="en-US" dirty="0"/>
              <a:t>重複執行，讀取</a:t>
            </a:r>
            <a:r>
              <a:rPr lang="en-US" altLang="zh-TW" dirty="0"/>
              <a:t>A0</a:t>
            </a:r>
            <a:r>
              <a:rPr lang="zh-TW" altLang="en-US" dirty="0"/>
              <a:t>的值，做動作。</a:t>
            </a:r>
          </a:p>
          <a:p>
            <a:endParaRPr lang="zh-TW" altLang="en-US" dirty="0"/>
          </a:p>
          <a:p>
            <a:r>
              <a:rPr lang="zh-TW" altLang="en-US" dirty="0"/>
              <a:t>用運算指令 </a:t>
            </a:r>
            <a:r>
              <a:rPr lang="en-US" altLang="zh-TW" dirty="0"/>
              <a:t>[ &lt;  ] </a:t>
            </a:r>
            <a:r>
              <a:rPr lang="zh-TW" altLang="en-US" dirty="0"/>
              <a:t>來判斷是否有人動作。</a:t>
            </a:r>
          </a:p>
          <a:p>
            <a:endParaRPr lang="zh-TW" altLang="en-US" dirty="0"/>
          </a:p>
          <a:p>
            <a:r>
              <a:rPr lang="zh-TW" altLang="en-US" dirty="0"/>
              <a:t>當有用厚紙板遮蔽光敏電阻時，</a:t>
            </a:r>
            <a:r>
              <a:rPr lang="en-US" altLang="zh-TW" dirty="0"/>
              <a:t>A0</a:t>
            </a:r>
            <a:r>
              <a:rPr lang="zh-TW" altLang="en-US" dirty="0"/>
              <a:t>的值小於</a:t>
            </a:r>
            <a:r>
              <a:rPr lang="en-US" altLang="zh-TW" dirty="0"/>
              <a:t>900</a:t>
            </a:r>
            <a:r>
              <a:rPr lang="zh-TW" altLang="en-US" dirty="0"/>
              <a:t>，就彈奏鼓聲，並讓</a:t>
            </a:r>
            <a:r>
              <a:rPr lang="en-US" altLang="zh-TW" dirty="0"/>
              <a:t>LED</a:t>
            </a:r>
            <a:r>
              <a:rPr lang="zh-TW" altLang="en-US" dirty="0"/>
              <a:t>亮綠色。</a:t>
            </a:r>
          </a:p>
          <a:p>
            <a:endParaRPr lang="zh-TW" altLang="en-US" dirty="0"/>
          </a:p>
          <a:p>
            <a:r>
              <a:rPr lang="zh-TW" altLang="en-US" dirty="0"/>
              <a:t>可以選擇發出不同的</a:t>
            </a:r>
            <a:r>
              <a:rPr lang="en-US" altLang="zh-TW" dirty="0"/>
              <a:t>[</a:t>
            </a:r>
            <a:r>
              <a:rPr lang="zh-TW" altLang="en-US" dirty="0"/>
              <a:t>鼓聲</a:t>
            </a:r>
            <a:r>
              <a:rPr lang="en-US" altLang="zh-TW" dirty="0"/>
              <a:t>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4883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FEB3437-992E-4DFC-AF31-93CBCE212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105" y="136204"/>
            <a:ext cx="8281089" cy="69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37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56CC4-CD77-49A4-B295-B768C8A536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感測器</a:t>
            </a:r>
            <a:br>
              <a:rPr lang="en-US" altLang="zh-TW" dirty="0"/>
            </a:br>
            <a:r>
              <a:rPr lang="zh-TW" altLang="en-US" sz="4400" dirty="0"/>
              <a:t>之溫溼度感測器</a:t>
            </a:r>
            <a:br>
              <a:rPr lang="en-US" altLang="zh-TW" sz="4400" dirty="0"/>
            </a:br>
            <a:r>
              <a:rPr lang="en-US" altLang="zh-TW" sz="2400" dirty="0"/>
              <a:t>http://blog.ilc.edu.tw/blog/blog/868/post/100870/663542</a:t>
            </a:r>
            <a:endParaRPr lang="zh-TW" altLang="en-US" sz="2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E1228BE-3BA1-44B7-80F3-F07D9D519A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err="1"/>
              <a:t>DiFi</a:t>
            </a:r>
            <a:r>
              <a:rPr lang="en-US" altLang="zh-TW" dirty="0"/>
              <a:t> – Scratch2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2879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218AE9-A063-43FF-9786-3F56F84FF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DHT11 – </a:t>
            </a:r>
            <a:r>
              <a:rPr lang="zh-TW" altLang="en-US" dirty="0"/>
              <a:t>溫溼度感測器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0474E8-C159-43CB-8694-DA1C8E754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3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DiFi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內建的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DHT11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溫溼度感測器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下圖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K)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，偵測環境溫度超簡單的。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DHT11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是一個結合溫、濕度感測元件的感測器，內建處理器將所量測到的溫、濕度資料轉換為數位訊號，再送出資料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33E2350-BB38-46AD-A5F7-D561DFD5C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455" y="4713890"/>
            <a:ext cx="1153379" cy="187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0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3979CE7-62D1-4E04-ACB8-67874F167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952" y="485646"/>
            <a:ext cx="9294213" cy="565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42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C53EA3-7BDE-4D1A-B1EE-A95844197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EE2C8B-9ECB-4051-979A-34A29A438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434339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TW" altLang="en-US" dirty="0"/>
              <a:t>先製做</a:t>
            </a:r>
            <a:r>
              <a:rPr lang="en-US" altLang="zh-TW" dirty="0"/>
              <a:t>[</a:t>
            </a:r>
            <a:r>
              <a:rPr lang="zh-TW" altLang="en-US" dirty="0"/>
              <a:t>攝氏溫度</a:t>
            </a:r>
            <a:r>
              <a:rPr lang="en-US" altLang="zh-TW" dirty="0"/>
              <a:t>]</a:t>
            </a:r>
            <a:r>
              <a:rPr lang="zh-TW" altLang="en-US" dirty="0"/>
              <a:t>、</a:t>
            </a:r>
            <a:r>
              <a:rPr lang="en-US" altLang="zh-TW" dirty="0"/>
              <a:t>[</a:t>
            </a:r>
            <a:r>
              <a:rPr lang="zh-TW" altLang="en-US" dirty="0"/>
              <a:t>華氏溫度</a:t>
            </a:r>
            <a:r>
              <a:rPr lang="en-US" altLang="zh-TW" dirty="0"/>
              <a:t>]</a:t>
            </a:r>
            <a:r>
              <a:rPr lang="zh-TW" altLang="en-US" dirty="0"/>
              <a:t>、</a:t>
            </a:r>
            <a:r>
              <a:rPr lang="en-US" altLang="zh-TW" dirty="0"/>
              <a:t>[</a:t>
            </a:r>
            <a:r>
              <a:rPr lang="zh-TW" altLang="en-US" dirty="0"/>
              <a:t>濕度</a:t>
            </a:r>
            <a:r>
              <a:rPr lang="en-US" altLang="zh-TW" dirty="0"/>
              <a:t>]</a:t>
            </a:r>
            <a:r>
              <a:rPr lang="zh-TW" altLang="en-US" dirty="0"/>
              <a:t>等</a:t>
            </a:r>
            <a:r>
              <a:rPr lang="en-US" altLang="zh-TW" dirty="0"/>
              <a:t>3</a:t>
            </a:r>
            <a:r>
              <a:rPr lang="zh-TW" altLang="en-US" dirty="0"/>
              <a:t>個變數，儲存資料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[</a:t>
            </a:r>
            <a:r>
              <a:rPr lang="zh-TW" altLang="en-US" dirty="0"/>
              <a:t>腳位</a:t>
            </a:r>
            <a:r>
              <a:rPr lang="en-US" altLang="zh-TW" dirty="0"/>
              <a:t>3</a:t>
            </a:r>
            <a:r>
              <a:rPr lang="zh-TW" altLang="en-US" dirty="0"/>
              <a:t>模式設為</a:t>
            </a:r>
            <a:r>
              <a:rPr lang="en-US" altLang="zh-TW" dirty="0"/>
              <a:t>INPUT]</a:t>
            </a:r>
            <a:r>
              <a:rPr lang="zh-TW" altLang="en-US" dirty="0"/>
              <a:t>，設定數位腳</a:t>
            </a:r>
            <a:r>
              <a:rPr lang="en-US" altLang="zh-TW" dirty="0"/>
              <a:t>D1</a:t>
            </a:r>
            <a:r>
              <a:rPr lang="zh-TW" altLang="en-US" dirty="0"/>
              <a:t>為輸入訊號。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dirty="0"/>
              <a:t>重複執行下面的動作。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[</a:t>
            </a:r>
            <a:r>
              <a:rPr lang="zh-TW" altLang="en-US" dirty="0"/>
              <a:t>溫溼度感測器</a:t>
            </a:r>
            <a:r>
              <a:rPr lang="en-US" altLang="zh-TW" dirty="0"/>
              <a:t>(11)</a:t>
            </a:r>
            <a:r>
              <a:rPr lang="zh-TW" altLang="en-US" dirty="0"/>
              <a:t>在腳位</a:t>
            </a:r>
            <a:r>
              <a:rPr lang="en-US" altLang="zh-TW" dirty="0"/>
              <a:t>(1)]</a:t>
            </a:r>
            <a:r>
              <a:rPr lang="zh-TW" altLang="en-US" dirty="0"/>
              <a:t>，設定數位腳</a:t>
            </a:r>
            <a:r>
              <a:rPr lang="en-US" altLang="zh-TW" dirty="0"/>
              <a:t>D1</a:t>
            </a:r>
            <a:r>
              <a:rPr lang="zh-TW" altLang="en-US" dirty="0"/>
              <a:t>接收來自</a:t>
            </a:r>
            <a:r>
              <a:rPr lang="en-US" altLang="zh-TW" dirty="0"/>
              <a:t>DHT11</a:t>
            </a:r>
            <a:r>
              <a:rPr lang="zh-TW" altLang="en-US" dirty="0"/>
              <a:t>的訊號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[</a:t>
            </a:r>
            <a:r>
              <a:rPr lang="zh-TW" altLang="en-US" dirty="0"/>
              <a:t>等待</a:t>
            </a:r>
            <a:r>
              <a:rPr lang="en-US" altLang="zh-TW" dirty="0"/>
              <a:t>1</a:t>
            </a:r>
            <a:r>
              <a:rPr lang="zh-TW" altLang="en-US" dirty="0"/>
              <a:t>秒</a:t>
            </a:r>
            <a:r>
              <a:rPr lang="en-US" altLang="zh-TW" dirty="0"/>
              <a:t>]</a:t>
            </a:r>
            <a:r>
              <a:rPr lang="zh-TW" altLang="en-US" dirty="0"/>
              <a:t>，因為</a:t>
            </a:r>
            <a:r>
              <a:rPr lang="en-US" altLang="zh-TW" dirty="0"/>
              <a:t>DHT11</a:t>
            </a:r>
            <a:r>
              <a:rPr lang="zh-TW" altLang="en-US" dirty="0"/>
              <a:t>需要做資料轉換，每筆資料的抓取時間不能太快。</a:t>
            </a:r>
            <a:r>
              <a:rPr lang="en-US" altLang="zh-TW" dirty="0"/>
              <a:t>(</a:t>
            </a:r>
            <a:r>
              <a:rPr lang="zh-TW" altLang="en-US" dirty="0"/>
              <a:t>註</a:t>
            </a:r>
            <a:r>
              <a:rPr lang="en-US" altLang="zh-TW" dirty="0"/>
              <a:t>1)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[</a:t>
            </a:r>
            <a:r>
              <a:rPr lang="zh-TW" altLang="en-US" dirty="0"/>
              <a:t>設定變數</a:t>
            </a:r>
            <a:r>
              <a:rPr lang="en-US" altLang="zh-TW" dirty="0"/>
              <a:t>(</a:t>
            </a:r>
            <a:r>
              <a:rPr lang="zh-TW" altLang="en-US" dirty="0"/>
              <a:t>攝氏溫度</a:t>
            </a:r>
            <a:r>
              <a:rPr lang="en-US" altLang="zh-TW" dirty="0"/>
              <a:t>)</a:t>
            </a:r>
            <a:r>
              <a:rPr lang="zh-TW" altLang="en-US" dirty="0"/>
              <a:t>為</a:t>
            </a:r>
            <a:r>
              <a:rPr lang="en-US" altLang="zh-TW" dirty="0"/>
              <a:t>(</a:t>
            </a:r>
            <a:r>
              <a:rPr lang="zh-TW" altLang="en-US" dirty="0"/>
              <a:t>讀取感測器</a:t>
            </a:r>
            <a:r>
              <a:rPr lang="en-US" altLang="zh-TW" dirty="0"/>
              <a:t>DHT</a:t>
            </a:r>
            <a:r>
              <a:rPr lang="zh-TW" altLang="en-US" dirty="0"/>
              <a:t>參數</a:t>
            </a:r>
            <a:r>
              <a:rPr lang="en-US" altLang="zh-TW" dirty="0"/>
              <a:t>°C)]</a:t>
            </a:r>
            <a:r>
              <a:rPr lang="zh-TW" altLang="en-US" dirty="0"/>
              <a:t>，將攝氏溫度存為變數</a:t>
            </a:r>
            <a:r>
              <a:rPr lang="en-US" altLang="zh-TW" dirty="0"/>
              <a:t>[</a:t>
            </a:r>
            <a:r>
              <a:rPr lang="zh-TW" altLang="en-US" dirty="0"/>
              <a:t>攝氏溫度</a:t>
            </a:r>
            <a:r>
              <a:rPr lang="en-US" altLang="zh-TW" dirty="0"/>
              <a:t>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[</a:t>
            </a:r>
            <a:r>
              <a:rPr lang="zh-TW" altLang="en-US" dirty="0"/>
              <a:t>設定變數</a:t>
            </a:r>
            <a:r>
              <a:rPr lang="en-US" altLang="zh-TW" dirty="0"/>
              <a:t>(</a:t>
            </a:r>
            <a:r>
              <a:rPr lang="zh-TW" altLang="en-US" dirty="0"/>
              <a:t>華氏溫度</a:t>
            </a:r>
            <a:r>
              <a:rPr lang="en-US" altLang="zh-TW" dirty="0"/>
              <a:t>)</a:t>
            </a:r>
            <a:r>
              <a:rPr lang="zh-TW" altLang="en-US" dirty="0"/>
              <a:t>為</a:t>
            </a:r>
            <a:r>
              <a:rPr lang="en-US" altLang="zh-TW" dirty="0"/>
              <a:t>(</a:t>
            </a:r>
            <a:r>
              <a:rPr lang="zh-TW" altLang="en-US" dirty="0"/>
              <a:t>讀取感測器</a:t>
            </a:r>
            <a:r>
              <a:rPr lang="en-US" altLang="zh-TW" dirty="0"/>
              <a:t>DHT</a:t>
            </a:r>
            <a:r>
              <a:rPr lang="zh-TW" altLang="en-US" dirty="0"/>
              <a:t>參數</a:t>
            </a:r>
            <a:r>
              <a:rPr lang="en-US" altLang="zh-TW" dirty="0"/>
              <a:t>°F)]</a:t>
            </a:r>
            <a:r>
              <a:rPr lang="zh-TW" altLang="en-US" dirty="0"/>
              <a:t>，將華氏溫度存為變數</a:t>
            </a:r>
            <a:r>
              <a:rPr lang="en-US" altLang="zh-TW" dirty="0"/>
              <a:t>[</a:t>
            </a:r>
            <a:r>
              <a:rPr lang="zh-TW" altLang="en-US" dirty="0"/>
              <a:t>華氏溫度</a:t>
            </a:r>
            <a:r>
              <a:rPr lang="en-US" altLang="zh-TW" dirty="0"/>
              <a:t>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[</a:t>
            </a:r>
            <a:r>
              <a:rPr lang="zh-TW" altLang="en-US" dirty="0"/>
              <a:t>設定變數</a:t>
            </a:r>
            <a:r>
              <a:rPr lang="en-US" altLang="zh-TW" dirty="0"/>
              <a:t>(</a:t>
            </a:r>
            <a:r>
              <a:rPr lang="zh-TW" altLang="en-US" dirty="0"/>
              <a:t>濕度</a:t>
            </a:r>
            <a:r>
              <a:rPr lang="en-US" altLang="zh-TW" dirty="0"/>
              <a:t>)</a:t>
            </a:r>
            <a:r>
              <a:rPr lang="zh-TW" altLang="en-US" dirty="0"/>
              <a:t>為</a:t>
            </a:r>
            <a:r>
              <a:rPr lang="en-US" altLang="zh-TW" dirty="0"/>
              <a:t>(</a:t>
            </a:r>
            <a:r>
              <a:rPr lang="zh-TW" altLang="en-US" dirty="0"/>
              <a:t>讀取感測器</a:t>
            </a:r>
            <a:r>
              <a:rPr lang="en-US" altLang="zh-TW" dirty="0"/>
              <a:t>DHT</a:t>
            </a:r>
            <a:r>
              <a:rPr lang="zh-TW" altLang="en-US" dirty="0"/>
              <a:t>參數濕度</a:t>
            </a:r>
            <a:r>
              <a:rPr lang="en-US" altLang="zh-TW" dirty="0"/>
              <a:t>)]</a:t>
            </a:r>
            <a:r>
              <a:rPr lang="zh-TW" altLang="en-US" dirty="0"/>
              <a:t>，將濕度存為變數</a:t>
            </a:r>
            <a:r>
              <a:rPr lang="en-US" altLang="zh-TW" dirty="0"/>
              <a:t>[</a:t>
            </a:r>
            <a:r>
              <a:rPr lang="zh-TW" altLang="en-US" dirty="0"/>
              <a:t>濕度</a:t>
            </a:r>
            <a:r>
              <a:rPr lang="en-US" altLang="zh-TW" dirty="0"/>
              <a:t>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dirty="0"/>
              <a:t>在螢幕上就可以看到變數顯示現在的溫濕度。</a:t>
            </a:r>
          </a:p>
        </p:txBody>
      </p:sp>
    </p:spTree>
    <p:extLst>
      <p:ext uri="{BB962C8B-B14F-4D97-AF65-F5344CB8AC3E}">
        <p14:creationId xmlns:p14="http://schemas.microsoft.com/office/powerpoint/2010/main" val="3227421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B38C1D-EA25-4C37-BD5F-3D6A68C7F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簡單測試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898DBE-8EA5-4E7B-BF21-53A01B2FDC10}"/>
              </a:ext>
            </a:extLst>
          </p:cNvPr>
          <p:cNvSpPr txBox="1"/>
          <p:nvPr/>
        </p:nvSpPr>
        <p:spPr>
          <a:xfrm>
            <a:off x="6203731" y="220717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27489B9-BE83-4101-BF50-58216F621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082" y="1185954"/>
            <a:ext cx="9632732" cy="545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65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5C578B-20B5-4A55-9968-4B30C67EB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說出溫度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9D27F6-85F6-4CC7-995A-3386FFAA0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說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...]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積木，將測量值真的用電腦喇叭說出來。</a:t>
            </a:r>
          </a:p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目前只有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Mac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和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Win10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系統才可以說中文，無網路也可以使用。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主要程式跟上面一樣，增加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說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...]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積木，將溫溼度測量結果用電腦喇叭說出來。</a:t>
            </a:r>
          </a:p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合併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....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...]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，增加口語效果。</a:t>
            </a:r>
          </a:p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加上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等待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....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秒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，讓語音能夠說完。最後的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等待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秒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，避免連續說，造成困擾。</a:t>
            </a:r>
          </a:p>
        </p:txBody>
      </p:sp>
    </p:spTree>
    <p:extLst>
      <p:ext uri="{BB962C8B-B14F-4D97-AF65-F5344CB8AC3E}">
        <p14:creationId xmlns:p14="http://schemas.microsoft.com/office/powerpoint/2010/main" val="3461926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BEC1C83-0A5C-4FB1-824D-02C2A13C8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421" y="538706"/>
            <a:ext cx="10113579" cy="563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18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9D5FFD-284A-40AC-AF22-2D664C310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51113"/>
            <a:ext cx="10178322" cy="4428479"/>
          </a:xfrm>
        </p:spPr>
        <p:txBody>
          <a:bodyPr/>
          <a:lstStyle/>
          <a:p>
            <a:r>
              <a:rPr lang="en-US" altLang="zh-TW" dirty="0"/>
              <a:t>[</a:t>
            </a:r>
            <a:r>
              <a:rPr lang="zh-TW" altLang="en-US" dirty="0"/>
              <a:t>腳位</a:t>
            </a:r>
            <a:r>
              <a:rPr lang="en-US" altLang="zh-TW" dirty="0"/>
              <a:t>A0</a:t>
            </a:r>
            <a:r>
              <a:rPr lang="zh-TW" altLang="en-US" dirty="0"/>
              <a:t>模式設為</a:t>
            </a:r>
            <a:r>
              <a:rPr lang="en-US" altLang="zh-TW" dirty="0"/>
              <a:t>INPUT]</a:t>
            </a:r>
            <a:r>
              <a:rPr lang="zh-TW" altLang="en-US" dirty="0"/>
              <a:t>：設定類比腳位</a:t>
            </a:r>
            <a:r>
              <a:rPr lang="en-US" altLang="zh-TW" dirty="0"/>
              <a:t>A0</a:t>
            </a:r>
            <a:r>
              <a:rPr lang="zh-TW" altLang="en-US" dirty="0"/>
              <a:t>模式為輸入。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[</a:t>
            </a:r>
            <a:r>
              <a:rPr lang="zh-TW" altLang="en-US" dirty="0"/>
              <a:t>說讀取類比腳位</a:t>
            </a:r>
            <a:r>
              <a:rPr lang="en-US" altLang="zh-TW" dirty="0"/>
              <a:t>A0]</a:t>
            </a:r>
            <a:r>
              <a:rPr lang="zh-TW" altLang="en-US" dirty="0"/>
              <a:t>指令，理論上螢幕上就會出現</a:t>
            </a:r>
            <a:r>
              <a:rPr lang="en-US" altLang="zh-TW" dirty="0"/>
              <a:t>1</a:t>
            </a:r>
            <a:r>
              <a:rPr lang="zh-TW" altLang="en-US" dirty="0"/>
              <a:t>到</a:t>
            </a:r>
            <a:r>
              <a:rPr lang="en-US" altLang="zh-TW" dirty="0"/>
              <a:t>1024</a:t>
            </a:r>
            <a:r>
              <a:rPr lang="zh-TW" altLang="en-US" dirty="0"/>
              <a:t>的數值</a:t>
            </a:r>
          </a:p>
          <a:p>
            <a:r>
              <a:rPr lang="zh-TW" altLang="en-US" dirty="0"/>
              <a:t>實際上因為亮度遮光的關係，我的螢幕上只出現三百多到</a:t>
            </a:r>
            <a:r>
              <a:rPr lang="en-US" altLang="zh-TW" dirty="0"/>
              <a:t>1024</a:t>
            </a:r>
            <a:r>
              <a:rPr lang="zh-TW" altLang="en-US" dirty="0"/>
              <a:t>的數值。</a:t>
            </a:r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FC850DE5-56DD-47F5-A5FF-097949FE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29580"/>
          </a:xfrm>
        </p:spPr>
        <p:txBody>
          <a:bodyPr/>
          <a:lstStyle/>
          <a:p>
            <a:pPr algn="ctr"/>
            <a:r>
              <a:rPr lang="zh-TW" altLang="en-US" dirty="0"/>
              <a:t>光敏電阻</a:t>
            </a:r>
          </a:p>
        </p:txBody>
      </p:sp>
    </p:spTree>
    <p:extLst>
      <p:ext uri="{BB962C8B-B14F-4D97-AF65-F5344CB8AC3E}">
        <p14:creationId xmlns:p14="http://schemas.microsoft.com/office/powerpoint/2010/main" val="3362767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8E6970-202E-40F9-A048-441D97B8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溫度換算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8B031E-EC11-4CA2-821D-432EB89C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4154213"/>
          </a:xfrm>
        </p:spPr>
        <p:txBody>
          <a:bodyPr>
            <a:normAutofit/>
          </a:bodyPr>
          <a:lstStyle/>
          <a:p>
            <a:r>
              <a:rPr lang="zh-TW" altLang="en-US" dirty="0"/>
              <a:t>華氏 </a:t>
            </a:r>
            <a:r>
              <a:rPr lang="en-US" altLang="zh-TW" dirty="0"/>
              <a:t>= </a:t>
            </a:r>
            <a:r>
              <a:rPr lang="zh-TW" altLang="en-US" dirty="0"/>
              <a:t>攝氏*</a:t>
            </a:r>
            <a:r>
              <a:rPr lang="en-US" altLang="zh-TW" dirty="0"/>
              <a:t>(9/5)+32</a:t>
            </a:r>
          </a:p>
          <a:p>
            <a:r>
              <a:rPr lang="zh-TW" altLang="en-US" dirty="0"/>
              <a:t>攝氏 </a:t>
            </a:r>
            <a:r>
              <a:rPr lang="en-US" altLang="zh-TW" dirty="0"/>
              <a:t>= (</a:t>
            </a:r>
            <a:r>
              <a:rPr lang="zh-TW" altLang="en-US" dirty="0"/>
              <a:t>華氏</a:t>
            </a:r>
            <a:r>
              <a:rPr lang="en-US" altLang="zh-TW" dirty="0"/>
              <a:t>-32)*5/9</a:t>
            </a:r>
          </a:p>
          <a:p>
            <a:pPr marL="0" indent="0"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主要程式跟上面一樣，使用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說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...]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合併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....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...]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積木，將轉換結果顯示在螢幕上。 </a:t>
            </a:r>
          </a:p>
          <a:p>
            <a:pPr marL="0" indent="0"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請學生將轉換後的結果和變數顯示的數值相比較，看看是否正確？</a:t>
            </a:r>
          </a:p>
          <a:p>
            <a:pPr marL="0" indent="0"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如果有錯誤，請修正程式。</a:t>
            </a:r>
          </a:p>
        </p:txBody>
      </p:sp>
    </p:spTree>
    <p:extLst>
      <p:ext uri="{BB962C8B-B14F-4D97-AF65-F5344CB8AC3E}">
        <p14:creationId xmlns:p14="http://schemas.microsoft.com/office/powerpoint/2010/main" val="864254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D6BB745-458D-4B13-A8DE-FE029ACEF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241" y="582400"/>
            <a:ext cx="10486690" cy="574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60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41CEC8-2F9D-4BD0-9672-F317C4E1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畫出溫、濕度變化曲線圖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73F11D-C2BB-4A93-B833-56A42B1FD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97725"/>
            <a:ext cx="10178322" cy="5194738"/>
          </a:xfrm>
        </p:spPr>
        <p:txBody>
          <a:bodyPr>
            <a:normAutofit/>
          </a:bodyPr>
          <a:lstStyle/>
          <a:p>
            <a:r>
              <a:rPr lang="zh-TW" altLang="en-US" dirty="0"/>
              <a:t>在讀取溫溼度的積木程式下面再加上畫圖程式，將讀取的溫濕度值畫成折線圖，方便判讀。有</a:t>
            </a:r>
            <a:r>
              <a:rPr lang="en-US" altLang="zh-TW" dirty="0"/>
              <a:t>[</a:t>
            </a:r>
            <a:r>
              <a:rPr lang="zh-TW" altLang="en-US" dirty="0"/>
              <a:t>溫度</a:t>
            </a:r>
            <a:r>
              <a:rPr lang="en-US" altLang="zh-TW" dirty="0"/>
              <a:t>]</a:t>
            </a:r>
            <a:r>
              <a:rPr lang="zh-TW" altLang="en-US" dirty="0"/>
              <a:t>、</a:t>
            </a:r>
            <a:r>
              <a:rPr lang="en-US" altLang="zh-TW" dirty="0"/>
              <a:t>[</a:t>
            </a:r>
            <a:r>
              <a:rPr lang="zh-TW" altLang="en-US" dirty="0"/>
              <a:t>濕度</a:t>
            </a:r>
            <a:r>
              <a:rPr lang="en-US" altLang="zh-TW" dirty="0"/>
              <a:t>]</a:t>
            </a:r>
            <a:r>
              <a:rPr lang="zh-TW" altLang="en-US" dirty="0"/>
              <a:t>共</a:t>
            </a:r>
            <a:r>
              <a:rPr lang="en-US" altLang="zh-TW" dirty="0"/>
              <a:t>2</a:t>
            </a:r>
            <a:r>
              <a:rPr lang="zh-TW" altLang="en-US" dirty="0"/>
              <a:t>項資料，因此使用</a:t>
            </a:r>
            <a:r>
              <a:rPr lang="en-US" altLang="zh-TW" dirty="0"/>
              <a:t>2</a:t>
            </a:r>
            <a:r>
              <a:rPr lang="zh-TW" altLang="en-US" dirty="0"/>
              <a:t>個腳色，用</a:t>
            </a:r>
            <a:r>
              <a:rPr lang="en-US" altLang="zh-TW" dirty="0"/>
              <a:t>2</a:t>
            </a:r>
            <a:r>
              <a:rPr lang="zh-TW" altLang="en-US" dirty="0"/>
              <a:t>種顏色來表示。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為了測試方便，主程式每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0.5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秒讀取一次溫溼度值，實際使用可以延長時間。</a:t>
            </a:r>
          </a:p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使用變數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N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來控制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座標位置，為了測試方便，每次改變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，實際使用可以改變少一點。</a:t>
            </a:r>
          </a:p>
          <a:p>
            <a:pPr marL="0" indent="0">
              <a:buNone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座標為攝氏溫度值乘以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，這樣變化幅幅度比較大，畫出來比較看得清楚。</a:t>
            </a:r>
          </a:p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廣播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畫圖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)]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，呼叫畫出濕度折線圖。</a:t>
            </a:r>
          </a:p>
        </p:txBody>
      </p:sp>
    </p:spTree>
    <p:extLst>
      <p:ext uri="{BB962C8B-B14F-4D97-AF65-F5344CB8AC3E}">
        <p14:creationId xmlns:p14="http://schemas.microsoft.com/office/powerpoint/2010/main" val="598873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0D3CD39-ED05-4B1C-9D1C-6378EA9CD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698" y="304756"/>
            <a:ext cx="10578662" cy="602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39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4C592-7252-46E6-8BB6-488A0723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157654"/>
            <a:ext cx="10178322" cy="731517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/>
              <a:t>清單紀錄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98ED5A-858C-4494-B440-7451CABFB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889171"/>
            <a:ext cx="10178322" cy="5716581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/>
              <a:t>使用</a:t>
            </a:r>
            <a:r>
              <a:rPr lang="en-US" altLang="zh-TW" dirty="0"/>
              <a:t>scratch</a:t>
            </a:r>
            <a:r>
              <a:rPr lang="zh-TW" altLang="en-US" dirty="0"/>
              <a:t>清單功能將測量結果記錄下來。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先製做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攝氏溫度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濕度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等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個變數，儲存資料</a:t>
            </a:r>
          </a:p>
          <a:p>
            <a:pPr marL="0" indent="0">
              <a:buNone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腳位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模式設為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INPUT]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，設定數位腳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D3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為輸入訊號。</a:t>
            </a:r>
          </a:p>
          <a:p>
            <a:pPr marL="0" indent="0">
              <a:buNone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[T]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[H]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清單來存放測量資料。</a:t>
            </a:r>
          </a:p>
          <a:p>
            <a:pPr marL="0" indent="0">
              <a:buNone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[delete(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全部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)of(T)]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，將原來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(T)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溫度清單裡的資料刪除。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[H]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濕度也是同樣刪除資料。</a:t>
            </a:r>
          </a:p>
          <a:p>
            <a:pPr marL="0" indent="0">
              <a:buNone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重複執行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，重複將測量資料做紀錄</a:t>
            </a:r>
          </a:p>
          <a:p>
            <a:pPr marL="0" indent="0">
              <a:buNone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溫溼度感測器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(11)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在腳位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(3)]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，設定數位腳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D3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接收來自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DHT11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的訊號</a:t>
            </a:r>
          </a:p>
          <a:p>
            <a:pPr marL="0" indent="0">
              <a:buNone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等待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秒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，因為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DHT11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需要做資料轉換，每筆資料的抓取時間不能太快。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註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</a:p>
          <a:p>
            <a:pPr marL="0" indent="0">
              <a:buNone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設定變數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攝氏溫度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讀取感測器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DHT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參數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°C)]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，將攝氏溫度存為變數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攝氏溫度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pPr marL="0" indent="0">
              <a:buNone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攝氏溫度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加到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(T)]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，將溫度測量值記錄到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[T]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溫度清單。</a:t>
            </a:r>
          </a:p>
          <a:p>
            <a:pPr marL="0" indent="0">
              <a:buNone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設定變數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濕度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讀取感測器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DHT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參數濕度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)]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，將濕度存為變數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濕度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pPr marL="0" indent="0">
              <a:buNone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濕度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加到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(H)]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，將濕度測量值記錄到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[H]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濕度清單。</a:t>
            </a:r>
          </a:p>
          <a:p>
            <a:pPr marL="0" indent="0">
              <a:buNone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為了測試程式方便，每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秒讀取一次溫溼度值，實際使用可以延長時間。</a:t>
            </a:r>
          </a:p>
        </p:txBody>
      </p:sp>
    </p:spTree>
    <p:extLst>
      <p:ext uri="{BB962C8B-B14F-4D97-AF65-F5344CB8AC3E}">
        <p14:creationId xmlns:p14="http://schemas.microsoft.com/office/powerpoint/2010/main" val="2642684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4E25223-AEC8-4D22-A648-CD3EAA855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704" y="309548"/>
            <a:ext cx="10405242" cy="637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64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9B60C1-991B-4072-B1ED-63EFA4A1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49801"/>
          </a:xfrm>
        </p:spPr>
        <p:txBody>
          <a:bodyPr/>
          <a:lstStyle/>
          <a:p>
            <a:pPr algn="ctr"/>
            <a:r>
              <a:rPr lang="zh-TW" altLang="en-US" dirty="0"/>
              <a:t>資料儲存成檔案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C5DEB4-C401-4FC8-97A7-C5E580426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32187"/>
            <a:ext cx="10178322" cy="5344510"/>
          </a:xfrm>
        </p:spPr>
        <p:txBody>
          <a:bodyPr>
            <a:normAutofit/>
          </a:bodyPr>
          <a:lstStyle/>
          <a:p>
            <a:r>
              <a:rPr lang="zh-TW" altLang="en-US" dirty="0"/>
              <a:t>當</a:t>
            </a:r>
            <a:r>
              <a:rPr lang="en-US" altLang="zh-TW" dirty="0"/>
              <a:t>scratch</a:t>
            </a:r>
            <a:r>
              <a:rPr lang="zh-TW" altLang="en-US" dirty="0"/>
              <a:t>程式關閉後，原來測量的資料也跟著不見了，資料無法的保存實在可惜。運用擴充積木裡的檔案存取積木，可以將資料存在本機電腦中。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先製做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攝氏溫度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時間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濕度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等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個變數，儲存資料。</a:t>
            </a:r>
          </a:p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[time]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[T]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[H]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清單來存放測量資料。</a:t>
            </a:r>
          </a:p>
          <a:p>
            <a:pPr marL="0" indent="0">
              <a:buNone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腳位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模式設為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INPUT]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，設定數位腳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D1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為輸入訊號。</a:t>
            </a:r>
          </a:p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[delete(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全部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)of(T)]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，將原來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(T)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溫度清單裡的資料刪除。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[H]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濕度、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[time]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也是同樣刪除資料。</a:t>
            </a:r>
          </a:p>
          <a:p>
            <a:pPr marL="0" indent="0">
              <a:buNone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將資料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(......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存檔標頭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.....)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加到檔案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(..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檔案名稱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.......)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模式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(Write) ]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，將準備存入資料的檔案先寫入標頭，方便以後檢視</a:t>
            </a:r>
          </a:p>
        </p:txBody>
      </p:sp>
    </p:spTree>
    <p:extLst>
      <p:ext uri="{BB962C8B-B14F-4D97-AF65-F5344CB8AC3E}">
        <p14:creationId xmlns:p14="http://schemas.microsoft.com/office/powerpoint/2010/main" val="2756655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3E9B14A-FF80-476F-8D3D-2B51D092C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068" y="93687"/>
            <a:ext cx="10255470" cy="64091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3794FC4-916D-4719-A142-95C0181C7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068" y="5850321"/>
            <a:ext cx="1025547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5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F65857F-06C0-4E18-983A-F6DB9C4BF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234" y="244365"/>
            <a:ext cx="10552144" cy="63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02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BEB1A23-E25E-4B2C-A3FF-A0613F8FC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24" y="362607"/>
            <a:ext cx="11593296" cy="61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9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9B2DC4B-A829-430C-954E-AE49352E9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9287" y="536713"/>
            <a:ext cx="9203635" cy="573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206F999-7A4D-4077-984E-1EB6BDC99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772" y="433968"/>
            <a:ext cx="6588395" cy="587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91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00EAE9A-1795-43A5-A649-3FDD72F0F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441" y="580532"/>
            <a:ext cx="9569669" cy="60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77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28C3052-9892-4D2B-BA3F-DF0C42AD7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704" y="370489"/>
            <a:ext cx="10722353" cy="621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32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A17DB7B-4380-4998-8BA2-CD8C50327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77" y="220717"/>
            <a:ext cx="10639126" cy="626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04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C80EB60-A6A6-4C5C-8CDD-32E10CA0B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7365" y="464881"/>
            <a:ext cx="10433421" cy="576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02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EBC5EF-33C5-4EB8-A8F5-E20BD40D9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09093"/>
          </a:xfrm>
        </p:spPr>
        <p:txBody>
          <a:bodyPr/>
          <a:lstStyle/>
          <a:p>
            <a:r>
              <a:rPr lang="zh-TW" altLang="en-US" dirty="0"/>
              <a:t>光線明暗感測結果</a:t>
            </a:r>
            <a:r>
              <a:rPr lang="en-US" altLang="zh-TW" dirty="0"/>
              <a:t>—(</a:t>
            </a:r>
            <a:r>
              <a:rPr lang="zh-TW" altLang="en-US" dirty="0"/>
              <a:t>左亮、右暗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7C663ED-C4D3-4F61-9BA3-EEBF23C6B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9287" y="1575354"/>
            <a:ext cx="3930444" cy="42837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9A2E6E9-0AEA-4230-BDBA-3A7E22456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99" y="1630018"/>
            <a:ext cx="3826566" cy="425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60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E08BE9-5362-408A-92F4-C9D94E927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61053"/>
            <a:ext cx="10178322" cy="4418540"/>
          </a:xfrm>
        </p:spPr>
        <p:txBody>
          <a:bodyPr/>
          <a:lstStyle/>
          <a:p>
            <a:r>
              <a:rPr lang="en-US" altLang="zh-TW" dirty="0"/>
              <a:t>[</a:t>
            </a:r>
            <a:r>
              <a:rPr lang="zh-TW" altLang="en-US" dirty="0"/>
              <a:t>腳位</a:t>
            </a:r>
            <a:r>
              <a:rPr lang="en-US" altLang="zh-TW" dirty="0"/>
              <a:t>A0</a:t>
            </a:r>
            <a:r>
              <a:rPr lang="zh-TW" altLang="en-US" dirty="0"/>
              <a:t>模式設為</a:t>
            </a:r>
            <a:r>
              <a:rPr lang="en-US" altLang="zh-TW" dirty="0"/>
              <a:t>INPUT]</a:t>
            </a:r>
            <a:r>
              <a:rPr lang="zh-TW" altLang="en-US" dirty="0"/>
              <a:t>：設定類比腳位</a:t>
            </a:r>
            <a:r>
              <a:rPr lang="en-US" altLang="zh-TW" dirty="0"/>
              <a:t>A0</a:t>
            </a:r>
            <a:r>
              <a:rPr lang="zh-TW" altLang="en-US" dirty="0"/>
              <a:t>模式為輸入。</a:t>
            </a:r>
          </a:p>
          <a:p>
            <a:r>
              <a:rPr lang="zh-TW" altLang="en-US" dirty="0"/>
              <a:t>將大小設定為類比腳位</a:t>
            </a:r>
            <a:r>
              <a:rPr lang="en-US" altLang="zh-TW" dirty="0"/>
              <a:t>A0</a:t>
            </a:r>
            <a:r>
              <a:rPr lang="zh-TW" altLang="en-US" dirty="0"/>
              <a:t>得到的值。</a:t>
            </a:r>
          </a:p>
          <a:p>
            <a:r>
              <a:rPr lang="zh-TW" altLang="en-US" dirty="0"/>
              <a:t>理論上因為讀到的值為</a:t>
            </a:r>
            <a:r>
              <a:rPr lang="en-US" altLang="zh-TW" dirty="0"/>
              <a:t>1</a:t>
            </a:r>
            <a:r>
              <a:rPr lang="zh-TW" altLang="en-US" dirty="0"/>
              <a:t>到</a:t>
            </a:r>
            <a:r>
              <a:rPr lang="en-US" altLang="zh-TW" dirty="0"/>
              <a:t>1024</a:t>
            </a:r>
            <a:r>
              <a:rPr lang="zh-TW" altLang="en-US" dirty="0"/>
              <a:t>，所以轉換時要將得到的值除以</a:t>
            </a:r>
            <a:r>
              <a:rPr lang="en-US" altLang="zh-TW" dirty="0"/>
              <a:t>10.24</a:t>
            </a:r>
            <a:r>
              <a:rPr lang="zh-TW" altLang="en-US" dirty="0"/>
              <a:t>，才是正確的百分比。</a:t>
            </a:r>
          </a:p>
          <a:p>
            <a:r>
              <a:rPr lang="zh-TW" altLang="en-US" dirty="0"/>
              <a:t>實際上因為亮度關係，您可以自行調整比例。</a:t>
            </a:r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F16D5C7-D1A1-4C0B-853E-170650404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79885"/>
          </a:xfrm>
        </p:spPr>
        <p:txBody>
          <a:bodyPr/>
          <a:lstStyle/>
          <a:p>
            <a:pPr algn="ctr"/>
            <a:r>
              <a:rPr lang="zh-TW" altLang="en-US" dirty="0"/>
              <a:t>讀光敏變大小</a:t>
            </a:r>
          </a:p>
        </p:txBody>
      </p:sp>
    </p:spTree>
    <p:extLst>
      <p:ext uri="{BB962C8B-B14F-4D97-AF65-F5344CB8AC3E}">
        <p14:creationId xmlns:p14="http://schemas.microsoft.com/office/powerpoint/2010/main" val="595783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8754763-433E-4088-A245-6D63D67EC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753" y="337931"/>
            <a:ext cx="10321247" cy="60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90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69CB1A-FCA8-4337-9F01-484000B59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02027"/>
            <a:ext cx="10178322" cy="5387008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[</a:t>
            </a:r>
            <a:r>
              <a:rPr lang="zh-TW" altLang="en-US" dirty="0"/>
              <a:t>腳位</a:t>
            </a:r>
            <a:r>
              <a:rPr lang="en-US" altLang="zh-TW" dirty="0"/>
              <a:t>A0</a:t>
            </a:r>
            <a:r>
              <a:rPr lang="zh-TW" altLang="en-US" dirty="0"/>
              <a:t>模式設為</a:t>
            </a:r>
            <a:r>
              <a:rPr lang="en-US" altLang="zh-TW" dirty="0"/>
              <a:t>INPUT]</a:t>
            </a:r>
            <a:r>
              <a:rPr lang="zh-TW" altLang="en-US" dirty="0"/>
              <a:t>：設定類比腳位</a:t>
            </a:r>
            <a:r>
              <a:rPr lang="en-US" altLang="zh-TW" dirty="0"/>
              <a:t>A0</a:t>
            </a:r>
            <a:r>
              <a:rPr lang="zh-TW" altLang="en-US" dirty="0"/>
              <a:t>模式為輸入。</a:t>
            </a:r>
          </a:p>
          <a:p>
            <a:endParaRPr lang="zh-TW" altLang="en-US" dirty="0"/>
          </a:p>
          <a:p>
            <a:r>
              <a:rPr lang="en-US" altLang="zh-TW" dirty="0"/>
              <a:t>[</a:t>
            </a:r>
            <a:r>
              <a:rPr lang="zh-TW" altLang="en-US" dirty="0"/>
              <a:t>腳位</a:t>
            </a:r>
            <a:r>
              <a:rPr lang="en-US" altLang="zh-TW" dirty="0"/>
              <a:t>7</a:t>
            </a:r>
            <a:r>
              <a:rPr lang="zh-TW" altLang="en-US" dirty="0"/>
              <a:t>模式設為</a:t>
            </a:r>
            <a:r>
              <a:rPr lang="en-US" altLang="zh-TW" dirty="0"/>
              <a:t>OUTPUT]</a:t>
            </a:r>
            <a:r>
              <a:rPr lang="zh-TW" altLang="en-US" dirty="0"/>
              <a:t>：設定腳位</a:t>
            </a:r>
            <a:r>
              <a:rPr lang="en-US" altLang="zh-TW" dirty="0"/>
              <a:t>7</a:t>
            </a:r>
            <a:r>
              <a:rPr lang="zh-TW" altLang="en-US" dirty="0"/>
              <a:t>模式為輸出。</a:t>
            </a:r>
          </a:p>
          <a:p>
            <a:endParaRPr lang="zh-TW" altLang="en-US" dirty="0"/>
          </a:p>
          <a:p>
            <a:r>
              <a:rPr lang="zh-TW" altLang="en-US" dirty="0"/>
              <a:t>重複執行，讀取</a:t>
            </a:r>
            <a:r>
              <a:rPr lang="en-US" altLang="zh-TW" dirty="0"/>
              <a:t>A0</a:t>
            </a:r>
            <a:r>
              <a:rPr lang="zh-TW" altLang="en-US" dirty="0"/>
              <a:t>的值，改變亮度。</a:t>
            </a:r>
          </a:p>
          <a:p>
            <a:endParaRPr lang="zh-TW" altLang="en-US" dirty="0"/>
          </a:p>
          <a:p>
            <a:r>
              <a:rPr lang="zh-TW" altLang="en-US" dirty="0"/>
              <a:t>設定腳位</a:t>
            </a:r>
            <a:r>
              <a:rPr lang="en-US" altLang="zh-TW" dirty="0"/>
              <a:t>7</a:t>
            </a:r>
            <a:r>
              <a:rPr lang="zh-TW" altLang="en-US" dirty="0"/>
              <a:t>類比輸出</a:t>
            </a:r>
            <a:r>
              <a:rPr lang="en-US" altLang="zh-TW" dirty="0"/>
              <a:t>(</a:t>
            </a:r>
            <a:r>
              <a:rPr lang="zh-TW" altLang="en-US" dirty="0"/>
              <a:t>讓</a:t>
            </a:r>
            <a:r>
              <a:rPr lang="en-US" altLang="zh-TW" dirty="0"/>
              <a:t>LED</a:t>
            </a:r>
            <a:r>
              <a:rPr lang="zh-TW" altLang="en-US" dirty="0"/>
              <a:t>亮綠色</a:t>
            </a:r>
            <a:r>
              <a:rPr lang="en-US" altLang="zh-TW" dirty="0"/>
              <a:t>)</a:t>
            </a:r>
            <a:r>
              <a:rPr lang="zh-TW" altLang="en-US" dirty="0"/>
              <a:t>，輸出的模擬電壓大小由</a:t>
            </a:r>
            <a:r>
              <a:rPr lang="en-US" altLang="zh-TW" dirty="0"/>
              <a:t>A0</a:t>
            </a:r>
            <a:r>
              <a:rPr lang="zh-TW" altLang="en-US" dirty="0"/>
              <a:t>來決定。</a:t>
            </a:r>
          </a:p>
          <a:p>
            <a:endParaRPr lang="zh-TW" altLang="en-US" dirty="0"/>
          </a:p>
          <a:p>
            <a:r>
              <a:rPr lang="zh-TW" altLang="en-US" dirty="0"/>
              <a:t>類比腳位</a:t>
            </a:r>
            <a:r>
              <a:rPr lang="en-US" altLang="zh-TW" dirty="0"/>
              <a:t>A0</a:t>
            </a:r>
            <a:r>
              <a:rPr lang="zh-TW" altLang="en-US" dirty="0"/>
              <a:t>讀到的值為</a:t>
            </a:r>
            <a:r>
              <a:rPr lang="en-US" altLang="zh-TW" dirty="0"/>
              <a:t>1</a:t>
            </a:r>
            <a:r>
              <a:rPr lang="zh-TW" altLang="en-US" dirty="0"/>
              <a:t>到</a:t>
            </a:r>
            <a:r>
              <a:rPr lang="en-US" altLang="zh-TW" dirty="0"/>
              <a:t>1024</a:t>
            </a:r>
            <a:r>
              <a:rPr lang="zh-TW" altLang="en-US" dirty="0"/>
              <a:t>，腳位</a:t>
            </a:r>
            <a:r>
              <a:rPr lang="en-US" altLang="zh-TW" dirty="0"/>
              <a:t>7</a:t>
            </a:r>
            <a:r>
              <a:rPr lang="zh-TW" altLang="en-US" dirty="0"/>
              <a:t>的類比輸出值為</a:t>
            </a:r>
            <a:r>
              <a:rPr lang="en-US" altLang="zh-TW" dirty="0"/>
              <a:t>0</a:t>
            </a:r>
            <a:r>
              <a:rPr lang="zh-TW" altLang="en-US" dirty="0"/>
              <a:t>到</a:t>
            </a:r>
            <a:r>
              <a:rPr lang="en-US" altLang="zh-TW" dirty="0"/>
              <a:t>255</a:t>
            </a:r>
            <a:r>
              <a:rPr lang="zh-TW" altLang="en-US" dirty="0"/>
              <a:t>，因此需要做公式轉換。</a:t>
            </a:r>
          </a:p>
          <a:p>
            <a:endParaRPr lang="zh-TW" altLang="en-US" dirty="0"/>
          </a:p>
          <a:p>
            <a:r>
              <a:rPr lang="zh-TW" altLang="en-US" dirty="0"/>
              <a:t>增加一個</a:t>
            </a:r>
            <a:r>
              <a:rPr lang="en-US" altLang="zh-TW" dirty="0"/>
              <a:t>[</a:t>
            </a:r>
            <a:r>
              <a:rPr lang="zh-TW" altLang="en-US" dirty="0"/>
              <a:t>說讀取類比腳位</a:t>
            </a:r>
            <a:r>
              <a:rPr lang="en-US" altLang="zh-TW" dirty="0"/>
              <a:t>(A)0]</a:t>
            </a:r>
            <a:r>
              <a:rPr lang="zh-TW" altLang="en-US" dirty="0"/>
              <a:t>積木，可以顯示公式轉換結果，驗證公式是否正確。</a:t>
            </a:r>
          </a:p>
          <a:p>
            <a:endParaRPr lang="zh-TW" altLang="en-US" dirty="0"/>
          </a:p>
          <a:p>
            <a:r>
              <a:rPr lang="zh-TW" altLang="en-US" dirty="0"/>
              <a:t>用厚紙板在光敏電阻上揮動，改變光敏電阻接收到的光強度，就會改變電阻值，讓</a:t>
            </a:r>
            <a:r>
              <a:rPr lang="en-US" altLang="zh-TW" dirty="0"/>
              <a:t>LED</a:t>
            </a:r>
            <a:r>
              <a:rPr lang="zh-TW" altLang="en-US" dirty="0"/>
              <a:t>亮度改變。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819CC44-38B0-4F6B-B668-65321E94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9215"/>
          </a:xfrm>
        </p:spPr>
        <p:txBody>
          <a:bodyPr/>
          <a:lstStyle/>
          <a:p>
            <a:pPr algn="ctr"/>
            <a:r>
              <a:rPr lang="zh-TW" altLang="en-US" dirty="0"/>
              <a:t>調整</a:t>
            </a:r>
            <a:r>
              <a:rPr lang="en-US" altLang="zh-TW" dirty="0"/>
              <a:t>LED</a:t>
            </a:r>
            <a:r>
              <a:rPr lang="zh-TW" altLang="en-US" dirty="0"/>
              <a:t>亮度</a:t>
            </a:r>
          </a:p>
        </p:txBody>
      </p:sp>
    </p:spTree>
    <p:extLst>
      <p:ext uri="{BB962C8B-B14F-4D97-AF65-F5344CB8AC3E}">
        <p14:creationId xmlns:p14="http://schemas.microsoft.com/office/powerpoint/2010/main" val="110829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24EC138-3067-4767-BB79-E5E45EFAE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640" y="477079"/>
            <a:ext cx="9802398" cy="625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A202C3-7E75-4685-A8D7-A28F922EA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20687"/>
            <a:ext cx="10178322" cy="5158409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[</a:t>
            </a:r>
            <a:r>
              <a:rPr lang="zh-TW" altLang="en-US" dirty="0"/>
              <a:t>腳位</a:t>
            </a:r>
            <a:r>
              <a:rPr lang="en-US" altLang="zh-TW" dirty="0"/>
              <a:t>A0</a:t>
            </a:r>
            <a:r>
              <a:rPr lang="zh-TW" altLang="en-US" dirty="0"/>
              <a:t>模式設為</a:t>
            </a:r>
            <a:r>
              <a:rPr lang="en-US" altLang="zh-TW" dirty="0"/>
              <a:t>INPUT]</a:t>
            </a:r>
            <a:r>
              <a:rPr lang="zh-TW" altLang="en-US" dirty="0"/>
              <a:t>：設定類比腳位</a:t>
            </a:r>
            <a:r>
              <a:rPr lang="en-US" altLang="zh-TW" dirty="0"/>
              <a:t>A0</a:t>
            </a:r>
            <a:r>
              <a:rPr lang="zh-TW" altLang="en-US" dirty="0"/>
              <a:t>模式為輸入。</a:t>
            </a:r>
          </a:p>
          <a:p>
            <a:endParaRPr lang="zh-TW" altLang="en-US" dirty="0"/>
          </a:p>
          <a:p>
            <a:r>
              <a:rPr lang="en-US" altLang="zh-TW" dirty="0"/>
              <a:t>[</a:t>
            </a:r>
            <a:r>
              <a:rPr lang="zh-TW" altLang="en-US" dirty="0"/>
              <a:t>腳位</a:t>
            </a:r>
            <a:r>
              <a:rPr lang="en-US" altLang="zh-TW" dirty="0"/>
              <a:t>7</a:t>
            </a:r>
            <a:r>
              <a:rPr lang="zh-TW" altLang="en-US" dirty="0"/>
              <a:t>模式設為</a:t>
            </a:r>
            <a:r>
              <a:rPr lang="en-US" altLang="zh-TW" dirty="0"/>
              <a:t>OUTPUT]</a:t>
            </a:r>
            <a:r>
              <a:rPr lang="zh-TW" altLang="en-US" dirty="0"/>
              <a:t>：設定腳位</a:t>
            </a:r>
            <a:r>
              <a:rPr lang="en-US" altLang="zh-TW" dirty="0"/>
              <a:t>7</a:t>
            </a:r>
            <a:r>
              <a:rPr lang="zh-TW" altLang="en-US" dirty="0"/>
              <a:t>模式為輸出。</a:t>
            </a:r>
          </a:p>
          <a:p>
            <a:endParaRPr lang="zh-TW" altLang="en-US" dirty="0"/>
          </a:p>
          <a:p>
            <a:r>
              <a:rPr lang="zh-TW" altLang="en-US" dirty="0"/>
              <a:t>增加一個說的指令，來看看光強度和光敏電阻的接收情形。</a:t>
            </a:r>
          </a:p>
          <a:p>
            <a:endParaRPr lang="zh-TW" altLang="en-US" dirty="0"/>
          </a:p>
          <a:p>
            <a:r>
              <a:rPr lang="zh-TW" altLang="en-US" dirty="0"/>
              <a:t>用運算指令 </a:t>
            </a:r>
            <a:r>
              <a:rPr lang="en-US" altLang="zh-TW" dirty="0"/>
              <a:t>[ &lt;  ] </a:t>
            </a:r>
            <a:r>
              <a:rPr lang="zh-TW" altLang="en-US" dirty="0"/>
              <a:t>來判斷天空多暗才要啟動路燈亮起來。</a:t>
            </a:r>
          </a:p>
          <a:p>
            <a:endParaRPr lang="zh-TW" altLang="en-US" dirty="0"/>
          </a:p>
          <a:p>
            <a:r>
              <a:rPr lang="zh-TW" altLang="en-US" dirty="0"/>
              <a:t>當光強度減弱，光敏電阻的電阻值減少，類比腳位</a:t>
            </a:r>
            <a:r>
              <a:rPr lang="en-US" altLang="zh-TW" dirty="0"/>
              <a:t>A0</a:t>
            </a:r>
            <a:r>
              <a:rPr lang="zh-TW" altLang="en-US" dirty="0"/>
              <a:t>讀到的值減少到判斷標準，就讓路燈</a:t>
            </a:r>
            <a:r>
              <a:rPr lang="en-US" altLang="zh-TW" dirty="0"/>
              <a:t>(LED)</a:t>
            </a:r>
            <a:r>
              <a:rPr lang="zh-TW" altLang="en-US" dirty="0"/>
              <a:t>亮起來。</a:t>
            </a:r>
          </a:p>
          <a:p>
            <a:endParaRPr lang="zh-TW" altLang="en-US" dirty="0"/>
          </a:p>
          <a:p>
            <a:r>
              <a:rPr lang="zh-TW" altLang="en-US" dirty="0"/>
              <a:t>測試時，用厚紙板靠近光敏電阻，改變光敏電阻接收到的光強度</a:t>
            </a:r>
            <a:r>
              <a:rPr lang="en-US" altLang="zh-TW" dirty="0"/>
              <a:t>(</a:t>
            </a:r>
            <a:r>
              <a:rPr lang="zh-TW" altLang="en-US" dirty="0"/>
              <a:t>天黑了</a:t>
            </a:r>
            <a:r>
              <a:rPr lang="en-US" altLang="zh-TW" dirty="0"/>
              <a:t>)</a:t>
            </a:r>
            <a:r>
              <a:rPr lang="zh-TW" altLang="en-US" dirty="0"/>
              <a:t>，達到標準時路燈</a:t>
            </a:r>
            <a:r>
              <a:rPr lang="en-US" altLang="zh-TW" dirty="0"/>
              <a:t>(LED)</a:t>
            </a:r>
            <a:r>
              <a:rPr lang="zh-TW" altLang="en-US" dirty="0"/>
              <a:t>就亮起來。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4D36E0D7-EE39-4DEF-84DC-AAD348C6ECEE}"/>
              </a:ext>
            </a:extLst>
          </p:cNvPr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/>
              <a:t>自動控制路燈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769564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91</TotalTime>
  <Words>1565</Words>
  <Application>Microsoft Office PowerPoint</Application>
  <PresentationFormat>寬螢幕</PresentationFormat>
  <Paragraphs>108</Paragraphs>
  <Slides>34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微軟正黑體</vt:lpstr>
      <vt:lpstr>新細明體</vt:lpstr>
      <vt:lpstr>標楷體</vt:lpstr>
      <vt:lpstr>Arial</vt:lpstr>
      <vt:lpstr>Calibri</vt:lpstr>
      <vt:lpstr>Gill Sans MT</vt:lpstr>
      <vt:lpstr>Impact</vt:lpstr>
      <vt:lpstr>Badge</vt:lpstr>
      <vt:lpstr>感測器 之光敏電阻</vt:lpstr>
      <vt:lpstr>光敏電阻</vt:lpstr>
      <vt:lpstr>PowerPoint 簡報</vt:lpstr>
      <vt:lpstr>光線明暗感測結果—(左亮、右暗)</vt:lpstr>
      <vt:lpstr>讀光敏變大小</vt:lpstr>
      <vt:lpstr>PowerPoint 簡報</vt:lpstr>
      <vt:lpstr>調整LED亮度</vt:lpstr>
      <vt:lpstr>PowerPoint 簡報</vt:lpstr>
      <vt:lpstr>PowerPoint 簡報</vt:lpstr>
      <vt:lpstr>PowerPoint 簡報</vt:lpstr>
      <vt:lpstr>打擊樂</vt:lpstr>
      <vt:lpstr>PowerPoint 簡報</vt:lpstr>
      <vt:lpstr>感測器 之溫溼度感測器 http://blog.ilc.edu.tw/blog/blog/868/post/100870/663542</vt:lpstr>
      <vt:lpstr>DHT11 – 溫溼度感測器</vt:lpstr>
      <vt:lpstr>PowerPoint 簡報</vt:lpstr>
      <vt:lpstr>PowerPoint 簡報</vt:lpstr>
      <vt:lpstr>簡單測試</vt:lpstr>
      <vt:lpstr>說出溫度</vt:lpstr>
      <vt:lpstr>PowerPoint 簡報</vt:lpstr>
      <vt:lpstr>溫度換算</vt:lpstr>
      <vt:lpstr>PowerPoint 簡報</vt:lpstr>
      <vt:lpstr>畫出溫、濕度變化曲線圖</vt:lpstr>
      <vt:lpstr>PowerPoint 簡報</vt:lpstr>
      <vt:lpstr>清單紀錄</vt:lpstr>
      <vt:lpstr>PowerPoint 簡報</vt:lpstr>
      <vt:lpstr>資料儲存成檔案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感測器</dc:title>
  <dc:creator>謝坤達</dc:creator>
  <cp:lastModifiedBy>謝坤達</cp:lastModifiedBy>
  <cp:revision>11</cp:revision>
  <dcterms:created xsi:type="dcterms:W3CDTF">2017-10-25T02:06:24Z</dcterms:created>
  <dcterms:modified xsi:type="dcterms:W3CDTF">2017-10-30T02:38:42Z</dcterms:modified>
</cp:coreProperties>
</file>